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  <p:sldMasterId id="2147483685" r:id="rId3"/>
    <p:sldMasterId id="214748369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6116"/>
    <a:srgbClr val="492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 autoAdjust="0"/>
    <p:restoredTop sz="94713" autoAdjust="0"/>
  </p:normalViewPr>
  <p:slideViewPr>
    <p:cSldViewPr>
      <p:cViewPr varScale="1">
        <p:scale>
          <a:sx n="74" d="100"/>
          <a:sy n="74" d="100"/>
        </p:scale>
        <p:origin x="12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575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Plan1!$A$2:$A$5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Plan1!$A$2:$A$5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Plan1!$C$2:$C$5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Plan1!$A$2:$A$5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Plan1!$D$2:$D$5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845408"/>
        <c:axId val="206839248"/>
      </c:barChart>
      <c:catAx>
        <c:axId val="206845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6839248"/>
        <c:crosses val="autoZero"/>
        <c:auto val="1"/>
        <c:lblAlgn val="ctr"/>
        <c:lblOffset val="100"/>
        <c:noMultiLvlLbl val="0"/>
      </c:catAx>
      <c:valAx>
        <c:axId val="206839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6845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A74CD-4155-4DA6-836C-883A62327942}" type="datetimeFigureOut">
              <a:rPr lang="pt-BR" smtClean="0"/>
              <a:t>16/09/2016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A78D5-5523-4E7D-BBE9-520A77B76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0880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025E4-AAD7-4225-BA01-464A09F120EA}" type="datetimeFigureOut">
              <a:rPr lang="pt-BR" smtClean="0"/>
              <a:t>16/09/2016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E9438-B7C6-4805-8E7B-FEEB375B0D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402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7"/>
            <a:ext cx="8424936" cy="72008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2132856"/>
            <a:ext cx="8424936" cy="5040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Palestrante</a:t>
            </a:r>
            <a:endParaRPr lang="pt-BR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2790000"/>
            <a:ext cx="9144000" cy="406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11.3 cm</a:t>
            </a:r>
            <a:endParaRPr lang="en-GB" noProof="0" dirty="0"/>
          </a:p>
        </p:txBody>
      </p:sp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-1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sp>
        <p:nvSpPr>
          <p:cNvPr id="13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508104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508104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52292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14.53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63408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4293096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11.93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63408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38416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 Centr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63408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7"/>
            <a:ext cx="8424936" cy="72008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2132856"/>
            <a:ext cx="8424936" cy="5040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Palestrante</a:t>
            </a:r>
            <a:endParaRPr lang="pt-BR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2790000"/>
            <a:ext cx="9144000" cy="406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11.3 cm</a:t>
            </a:r>
            <a:endParaRPr lang="en-GB" noProof="0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1200"/>
            <a:ext cx="8229600" cy="5072400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04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8" name="Imagem 7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1200"/>
            <a:ext cx="8229600" cy="50724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04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8" name="Imagem 7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051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2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1512168" y="6332110"/>
            <a:ext cx="683568" cy="334342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995936" y="-6085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6" y="6332110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-1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sp>
        <p:nvSpPr>
          <p:cNvPr id="13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508104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14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508104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52292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14.53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4293096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11.93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1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054880"/>
            <a:ext cx="8229600" cy="1038416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 Centr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634082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7"/>
            <a:ext cx="8424936" cy="72008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2132856"/>
            <a:ext cx="8424936" cy="5040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Palestrante</a:t>
            </a:r>
            <a:endParaRPr lang="pt-BR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2790000"/>
            <a:ext cx="9144000" cy="406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11.3 cm</a:t>
            </a:r>
            <a:endParaRPr lang="en-GB" noProof="0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1200"/>
            <a:ext cx="8229600" cy="5072400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04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8" name="Imagem 7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051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2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1512168" y="6332110"/>
            <a:ext cx="683568" cy="334342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995936" y="-6085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6" y="6332110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-1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sp>
        <p:nvSpPr>
          <p:cNvPr id="13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508104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14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508104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52292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14.53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4293096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11.93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11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5085184"/>
            <a:ext cx="8229600" cy="1038416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 Centr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634082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 verde ág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7"/>
            <a:ext cx="8424936" cy="72008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2132856"/>
            <a:ext cx="8424936" cy="5040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Palestrante</a:t>
            </a:r>
            <a:endParaRPr lang="pt-BR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2790000"/>
            <a:ext cx="9144000" cy="406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11.3 cm</a:t>
            </a:r>
            <a:endParaRPr lang="en-GB" noProof="0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1200"/>
            <a:ext cx="8229600" cy="5072400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0400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8" name="Imagem 7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051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2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1512168" y="6332110"/>
            <a:ext cx="683568" cy="334342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995936" y="-6085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6" y="6332110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-1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sp>
        <p:nvSpPr>
          <p:cNvPr id="13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508104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14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508104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52292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14.53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0" y="0"/>
            <a:ext cx="9144000" cy="4293096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Imagem</a:t>
            </a:r>
            <a:r>
              <a:rPr lang="en-GB" noProof="0" dirty="0" smtClean="0"/>
              <a:t> 25.4 x 11.93 cm</a:t>
            </a:r>
            <a:endParaRPr lang="en-GB" noProof="0" dirty="0"/>
          </a:p>
        </p:txBody>
      </p:sp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634082"/>
          </a:xfr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11" name="Espaço Reservado para Conteúdo 2"/>
          <p:cNvSpPr>
            <a:spLocks noGrp="1"/>
          </p:cNvSpPr>
          <p:nvPr>
            <p:ph idx="1"/>
          </p:nvPr>
        </p:nvSpPr>
        <p:spPr>
          <a:xfrm>
            <a:off x="446856" y="5085184"/>
            <a:ext cx="8229600" cy="1038416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 turque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 Centr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634082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em foto o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23528" y="1412776"/>
            <a:ext cx="8424936" cy="2016223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323528" y="3429000"/>
            <a:ext cx="8424936" cy="10801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6" name="Subtítulo 2"/>
          <p:cNvSpPr txBox="1">
            <a:spLocks/>
          </p:cNvSpPr>
          <p:nvPr userDrawn="1"/>
        </p:nvSpPr>
        <p:spPr>
          <a:xfrm>
            <a:off x="323528" y="4509120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Palestrante</a:t>
            </a:r>
          </a:p>
        </p:txBody>
      </p:sp>
      <p:cxnSp>
        <p:nvCxnSpPr>
          <p:cNvPr id="10" name="Conector reto 9"/>
          <p:cNvCxnSpPr/>
          <p:nvPr userDrawn="1"/>
        </p:nvCxnSpPr>
        <p:spPr>
          <a:xfrm>
            <a:off x="0" y="3429000"/>
            <a:ext cx="9144000" cy="0"/>
          </a:xfrm>
          <a:prstGeom prst="line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159364" cy="1008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pic>
        <p:nvPicPr>
          <p:cNvPr id="9" name="Imagem 8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0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051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7992888" y="6332110"/>
            <a:ext cx="683568" cy="334342"/>
          </a:xfrm>
          <a:prstGeom prst="rect">
            <a:avLst/>
          </a:prstGeom>
        </p:spPr>
      </p:pic>
      <p:sp>
        <p:nvSpPr>
          <p:cNvPr id="12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028328" y="6356350"/>
            <a:ext cx="3471664" cy="36512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59904" y="6356350"/>
            <a:ext cx="514400" cy="365125"/>
          </a:xfrm>
        </p:spPr>
        <p:txBody>
          <a:bodyPr/>
          <a:lstStyle/>
          <a:p>
            <a:fld id="{759425D0-A87E-4084-BE81-31CBA493036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332942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051200"/>
            <a:ext cx="31786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3178696" cy="44253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pic>
        <p:nvPicPr>
          <p:cNvPr id="11" name="Imagem 10" descr="usp-txt.png"/>
          <p:cNvPicPr>
            <a:picLocks noChangeAspect="1"/>
          </p:cNvPicPr>
          <p:nvPr userDrawn="1"/>
        </p:nvPicPr>
        <p:blipFill>
          <a:blip r:embed="rId2" cstate="print">
            <a:grayscl/>
            <a:lum bright="20000"/>
          </a:blip>
          <a:stretch>
            <a:fillRect/>
          </a:stretch>
        </p:blipFill>
        <p:spPr>
          <a:xfrm>
            <a:off x="1512168" y="6332110"/>
            <a:ext cx="683568" cy="334342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995936" y="-6085"/>
            <a:ext cx="5148064" cy="6864085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err="1" smtClean="0"/>
              <a:t>Imagem</a:t>
            </a:r>
            <a:r>
              <a:rPr lang="en-GB" dirty="0" smtClean="0"/>
              <a:t> 19.07 x 14.3 cm</a:t>
            </a:r>
            <a:endParaRPr lang="en-GB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6" y="6332110"/>
            <a:ext cx="936104" cy="43702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28328" y="6356350"/>
            <a:ext cx="3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59904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59425D0-A87E-4084-BE81-31CBA493036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2" r:id="rId7"/>
    <p:sldLayoutId id="2147483653" r:id="rId8"/>
    <p:sldLayoutId id="2147483666" r:id="rId9"/>
    <p:sldLayoutId id="2147483664" r:id="rId10"/>
    <p:sldLayoutId id="2147483665" r:id="rId11"/>
    <p:sldLayoutId id="2147483667" r:id="rId12"/>
    <p:sldLayoutId id="2147483654" r:id="rId13"/>
    <p:sldLayoutId id="2147483668" r:id="rId14"/>
    <p:sldLayoutId id="2147483655" r:id="rId15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28328" y="6356350"/>
            <a:ext cx="3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59904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759425D0-A87E-4084-BE81-31CBA493036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28328" y="6356350"/>
            <a:ext cx="3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59904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59425D0-A87E-4084-BE81-31CBA493036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028328" y="6356350"/>
            <a:ext cx="3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59904" y="6356350"/>
            <a:ext cx="5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59425D0-A87E-4084-BE81-31CBA493036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Este é o modelo para o slide de 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Aqui vai o nome do palestrante</a:t>
            </a:r>
            <a:endParaRPr lang="pt-BR" dirty="0"/>
          </a:p>
        </p:txBody>
      </p:sp>
      <p:pic>
        <p:nvPicPr>
          <p:cNvPr id="11" name="Espaço Reservado para Conteúdo 10" descr="panoramica180.jpg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lum bright="5000"/>
          </a:blip>
          <a:srcRect l="23461" r="34578"/>
          <a:stretch>
            <a:fillRect/>
          </a:stretch>
        </p:blipFill>
        <p:spPr>
          <a:xfrm>
            <a:off x="0" y="2790000"/>
            <a:ext cx="9144000" cy="406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Slide com foto horizontal, título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 espaço para conteúdo</a:t>
            </a:r>
            <a:endParaRPr lang="pt-BR" dirty="0"/>
          </a:p>
        </p:txBody>
      </p:sp>
      <p:pic>
        <p:nvPicPr>
          <p:cNvPr id="10" name="Espaço Reservado para Conteúdo 9" descr="29042014laboratoriodesismologiaiagfotomarcossantos039.jpg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rcRect t="4277" b="25278"/>
          <a:stretch>
            <a:fillRect/>
          </a:stretch>
        </p:blipFill>
        <p:spPr>
          <a:xfrm>
            <a:off x="0" y="0"/>
            <a:ext cx="9144000" cy="42930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 slide ajuda a dividir seções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É um bom caso para usar fundo colorido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Use as cores padrão em tabelas e gráficos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half" idx="1"/>
          </p:nvPr>
        </p:nvGraphicFramePr>
        <p:xfrm>
          <a:off x="457200" y="1052513"/>
          <a:ext cx="4038600" cy="507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 opções estão no menu “Design” oferecido quando você seleciona o gráfico.</a:t>
            </a:r>
          </a:p>
          <a:p>
            <a:pPr lvl="1"/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Dê preferência às cores USP.</a:t>
            </a:r>
            <a:endParaRPr lang="pt-BR" dirty="0"/>
          </a:p>
        </p:txBody>
      </p:sp>
      <p:pic>
        <p:nvPicPr>
          <p:cNvPr id="7" name="Imagem 6" descr="gra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501008"/>
            <a:ext cx="2074286" cy="99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Você gosta de numerar os slides?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Já existe um espaço para isso.</a:t>
            </a:r>
          </a:p>
          <a:p>
            <a:r>
              <a:rPr lang="pt-BR" dirty="0" smtClean="0"/>
              <a:t>E também acrescentar um texto no rodapé:</a:t>
            </a:r>
          </a:p>
          <a:p>
            <a:pPr lvl="1"/>
            <a:r>
              <a:rPr lang="pt-BR" dirty="0" smtClean="0"/>
              <a:t>O título da palestra</a:t>
            </a:r>
          </a:p>
          <a:p>
            <a:pPr lvl="1"/>
            <a:r>
              <a:rPr lang="pt-BR" dirty="0" smtClean="0"/>
              <a:t>A data da palestra</a:t>
            </a:r>
          </a:p>
          <a:p>
            <a:pPr lvl="1"/>
            <a:r>
              <a:rPr lang="pt-BR" dirty="0" smtClean="0"/>
              <a:t>Seu nome e email</a:t>
            </a:r>
          </a:p>
          <a:p>
            <a:r>
              <a:rPr lang="pt-BR" dirty="0" smtClean="0"/>
              <a:t>É possível aplicar o rodapé em todos os slides, ou apenas no slide atual.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Utilize a ferramenta “Cabeçalho e Rodapé” no menu “Inserir”.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425D0-A87E-4084-BE81-31CBA493036B}" type="slidenum">
              <a:rPr lang="pt-BR" smtClean="0"/>
              <a:t>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Dúvidas? lhys@usp.br</a:t>
            </a:r>
            <a:endParaRPr lang="pt-BR" dirty="0"/>
          </a:p>
        </p:txBody>
      </p:sp>
      <p:pic>
        <p:nvPicPr>
          <p:cNvPr id="7" name="Imagem 6" descr="rod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780928"/>
            <a:ext cx="991746" cy="99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Dúvidas? lhys@usp.br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643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Esta é outra opção de título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Quando não há fotos disponíveis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Este modelo também tem algumas opções de cores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Este tema segue as cores padrão da USP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 é o slide básico: título e conteúdo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dirty="0" smtClean="0"/>
              <a:t>Escolha o modelo na ferramenta “Layout” do menu “Início”.</a:t>
            </a:r>
          </a:p>
          <a:p>
            <a:endParaRPr lang="pt-BR" dirty="0" smtClean="0"/>
          </a:p>
          <a:p>
            <a:pPr lvl="2">
              <a:buNone/>
            </a:pPr>
            <a:endParaRPr lang="pt-BR" dirty="0" smtClean="0"/>
          </a:p>
          <a:p>
            <a:pPr lvl="2">
              <a:buNone/>
            </a:pPr>
            <a:endParaRPr lang="pt-BR" dirty="0" smtClean="0"/>
          </a:p>
          <a:p>
            <a:r>
              <a:rPr lang="pt-BR" dirty="0" smtClean="0"/>
              <a:t>Existem três conjuntos de slides, com cores baseadas na identidade visual da USP: </a:t>
            </a:r>
          </a:p>
          <a:p>
            <a:pPr lvl="1"/>
            <a:r>
              <a:rPr lang="pt-BR" dirty="0" smtClean="0"/>
              <a:t>Branco</a:t>
            </a:r>
          </a:p>
          <a:p>
            <a:pPr lvl="1"/>
            <a:r>
              <a:rPr lang="pt-BR" dirty="0" smtClean="0">
                <a:solidFill>
                  <a:schemeClr val="tx2"/>
                </a:solidFill>
              </a:rPr>
              <a:t>Turquesa</a:t>
            </a:r>
          </a:p>
          <a:p>
            <a:pPr lvl="1"/>
            <a:r>
              <a:rPr lang="pt-BR" dirty="0" smtClean="0">
                <a:solidFill>
                  <a:schemeClr val="bg2"/>
                </a:solidFill>
              </a:rPr>
              <a:t>Verde água</a:t>
            </a:r>
          </a:p>
          <a:p>
            <a:pPr lvl="1"/>
            <a:r>
              <a:rPr lang="pt-BR" dirty="0" smtClean="0">
                <a:solidFill>
                  <a:schemeClr val="accent1"/>
                </a:solidFill>
              </a:rPr>
              <a:t>Ouro</a:t>
            </a:r>
          </a:p>
        </p:txBody>
      </p:sp>
      <p:pic>
        <p:nvPicPr>
          <p:cNvPr id="4" name="Imagem 3" descr="layout.png"/>
          <p:cNvPicPr>
            <a:picLocks noChangeAspect="1"/>
          </p:cNvPicPr>
          <p:nvPr/>
        </p:nvPicPr>
        <p:blipFill>
          <a:blip r:embed="rId2" cstate="print"/>
          <a:srcRect b="47752"/>
          <a:stretch>
            <a:fillRect/>
          </a:stretch>
        </p:blipFill>
        <p:spPr>
          <a:xfrm>
            <a:off x="899592" y="2060848"/>
            <a:ext cx="2067302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 é o slide básico com outra cor de fundo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Outras cores podem ser utilizadas para ênfase: </a:t>
            </a:r>
            <a:r>
              <a:rPr lang="pt-BR" dirty="0" smtClean="0">
                <a:solidFill>
                  <a:schemeClr val="accent2"/>
                </a:solidFill>
              </a:rPr>
              <a:t>vermelho</a:t>
            </a:r>
            <a:r>
              <a:rPr lang="pt-BR" dirty="0" smtClean="0"/>
              <a:t>, </a:t>
            </a:r>
            <a:r>
              <a:rPr lang="pt-BR" dirty="0" smtClean="0">
                <a:solidFill>
                  <a:schemeClr val="accent3"/>
                </a:solidFill>
              </a:rPr>
              <a:t>verde</a:t>
            </a:r>
            <a:r>
              <a:rPr lang="pt-BR" dirty="0" smtClean="0"/>
              <a:t>, </a:t>
            </a:r>
            <a:r>
              <a:rPr lang="pt-BR" dirty="0" smtClean="0">
                <a:solidFill>
                  <a:schemeClr val="accent4"/>
                </a:solidFill>
              </a:rPr>
              <a:t>azul</a:t>
            </a:r>
            <a:r>
              <a:rPr lang="pt-BR" dirty="0" smtClean="0"/>
              <a:t>, </a:t>
            </a:r>
            <a:r>
              <a:rPr lang="pt-BR" dirty="0" smtClean="0">
                <a:solidFill>
                  <a:srgbClr val="4928AD"/>
                </a:solidFill>
              </a:rPr>
              <a:t>roxo</a:t>
            </a:r>
            <a:r>
              <a:rPr lang="pt-BR" dirty="0" smtClean="0"/>
              <a:t> e </a:t>
            </a:r>
            <a:r>
              <a:rPr lang="pt-BR" dirty="0" smtClean="0">
                <a:solidFill>
                  <a:srgbClr val="F76116"/>
                </a:solidFill>
              </a:rPr>
              <a:t>laranja</a:t>
            </a:r>
            <a:r>
              <a:rPr lang="pt-BR" dirty="0" smtClean="0"/>
              <a:t>.</a:t>
            </a:r>
          </a:p>
          <a:p>
            <a:r>
              <a:rPr lang="pt-BR" dirty="0" smtClean="0"/>
              <a:t>Ao utilizar outras cores, lembre-se sempre de preservar o contraste entre as cores de fundo e de texto.</a:t>
            </a:r>
          </a:p>
          <a:p>
            <a:pPr lvl="1"/>
            <a:r>
              <a:rPr lang="pt-BR" dirty="0" smtClean="0"/>
              <a:t>Verde sobre verde água, por exemplo, não é uma boa combinação.</a:t>
            </a:r>
          </a:p>
          <a:p>
            <a:r>
              <a:rPr lang="pt-BR" dirty="0" smtClean="0"/>
              <a:t>A fonte padrão é a </a:t>
            </a:r>
            <a:r>
              <a:rPr lang="pt-BR" dirty="0" err="1" smtClean="0"/>
              <a:t>Arial</a:t>
            </a:r>
            <a:r>
              <a:rPr lang="pt-BR" dirty="0" smtClean="0"/>
              <a:t>, que é facilmente encontrada em diferentes sistemas operacionais.</a:t>
            </a:r>
          </a:p>
          <a:p>
            <a:endParaRPr lang="pt-BR" dirty="0" smtClean="0"/>
          </a:p>
          <a:p>
            <a:endParaRPr lang="pt-BR" dirty="0" smtClean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 slide tem duas partes de conteúdo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pt-BR" dirty="0" smtClean="0"/>
              <a:t>Aqui pode ficar uma lista com marcadores</a:t>
            </a:r>
          </a:p>
          <a:p>
            <a:pPr lvl="1"/>
            <a:r>
              <a:rPr lang="pt-BR" dirty="0" smtClean="0"/>
              <a:t>As listas podem ser endentadas utilizando a tecla TAB do teclado ou as ferramentas do menu “Início”.</a:t>
            </a:r>
          </a:p>
          <a:p>
            <a:pPr lvl="1"/>
            <a:r>
              <a:rPr lang="pt-BR" dirty="0" smtClean="0"/>
              <a:t>É possível criar listas numeradas.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/>
              <a:t>É possível também incluir texto corrido, sem marcadores. Nesses casos, é melhor retirar os recuos automáticos do texto.</a:t>
            </a:r>
            <a:endParaRPr lang="pt-BR" dirty="0"/>
          </a:p>
        </p:txBody>
      </p:sp>
      <p:pic>
        <p:nvPicPr>
          <p:cNvPr id="7" name="Imagem 6" descr="nu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4492" y="4797152"/>
            <a:ext cx="1983492" cy="991746"/>
          </a:xfrm>
          <a:prstGeom prst="rect">
            <a:avLst/>
          </a:prstGeom>
        </p:spPr>
      </p:pic>
      <p:pic>
        <p:nvPicPr>
          <p:cNvPr id="8" name="Imagem 7" descr="end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2364" y="4797152"/>
            <a:ext cx="991746" cy="99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 é um slide de comparação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Aqui cabe um subtítulo 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As partes de conteúdo podem comportar texto, imagens, tabelas e gráficos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“O outro lado”</a:t>
            </a:r>
            <a:endParaRPr lang="pt-BR" dirty="0"/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sz="quarter" idx="4"/>
          </p:nvPr>
        </p:nvGraphicFramePr>
        <p:xfrm>
          <a:off x="4645025" y="1700213"/>
          <a:ext cx="404177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444"/>
                <a:gridCol w="1010444"/>
                <a:gridCol w="1010444"/>
                <a:gridCol w="1010444"/>
              </a:tblGrid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JAN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FEV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MAR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03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06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09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12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b="1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22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26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b="1" dirty="0" smtClean="0"/>
                        <a:t>30</a:t>
                      </a:r>
                      <a:endParaRPr lang="pt-BR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Slide com foto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Para fotos verticais</a:t>
            </a:r>
          </a:p>
          <a:p>
            <a:r>
              <a:rPr lang="pt-BR" dirty="0" smtClean="0"/>
              <a:t>Existe um layout com a foto à direita</a:t>
            </a:r>
            <a:endParaRPr lang="pt-BR" dirty="0"/>
          </a:p>
        </p:txBody>
      </p:sp>
      <p:pic>
        <p:nvPicPr>
          <p:cNvPr id="10" name="Espaço Reservado para Conteúdo 9" descr="29042014laboratoriodesismologiaiagfotomarcossantos039.jpg"/>
          <p:cNvPicPr>
            <a:picLocks noGrp="1" noChangeAspect="1"/>
          </p:cNvPicPr>
          <p:nvPr>
            <p:ph idx="10"/>
          </p:nvPr>
        </p:nvPicPr>
        <p:blipFill>
          <a:blip r:embed="rId2" cstate="print"/>
          <a:srcRect l="12596" r="37373"/>
          <a:stretch>
            <a:fillRect/>
          </a:stretch>
        </p:blipFill>
        <p:spPr>
          <a:xfrm>
            <a:off x="3995936" y="1"/>
            <a:ext cx="51480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ço Reservado para Conteúdo 7" descr="29042014laboratoriodesismologiaiagfotomarcossantos039.jpg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rcRect b="14194"/>
          <a:stretch>
            <a:fillRect/>
          </a:stretch>
        </p:blipFill>
        <p:spPr>
          <a:xfrm>
            <a:off x="0" y="0"/>
            <a:ext cx="9144000" cy="5229200"/>
          </a:xfrm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Slide com foto horizontal e título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G Branco">
  <a:themeElements>
    <a:clrScheme name="USP">
      <a:dk1>
        <a:srgbClr val="1F1F1F"/>
      </a:dk1>
      <a:lt1>
        <a:sysClr val="window" lastClr="FFFFFF"/>
      </a:lt1>
      <a:dk2>
        <a:srgbClr val="1094AB"/>
      </a:dk2>
      <a:lt2>
        <a:srgbClr val="64C4D2"/>
      </a:lt2>
      <a:accent1>
        <a:srgbClr val="FCB421"/>
      </a:accent1>
      <a:accent2>
        <a:srgbClr val="FF2812"/>
      </a:accent2>
      <a:accent3>
        <a:srgbClr val="86A466"/>
      </a:accent3>
      <a:accent4>
        <a:srgbClr val="264BA9"/>
      </a:accent4>
      <a:accent5>
        <a:srgbClr val="1094AB"/>
      </a:accent5>
      <a:accent6>
        <a:srgbClr val="64C4D2"/>
      </a:accent6>
      <a:hlink>
        <a:srgbClr val="4928AD"/>
      </a:hlink>
      <a:folHlink>
        <a:srgbClr val="F75E16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AG Turquesa">
  <a:themeElements>
    <a:clrScheme name="USP">
      <a:dk1>
        <a:srgbClr val="1F1F1F"/>
      </a:dk1>
      <a:lt1>
        <a:sysClr val="window" lastClr="FFFFFF"/>
      </a:lt1>
      <a:dk2>
        <a:srgbClr val="1094AB"/>
      </a:dk2>
      <a:lt2>
        <a:srgbClr val="64C4D2"/>
      </a:lt2>
      <a:accent1>
        <a:srgbClr val="FCB421"/>
      </a:accent1>
      <a:accent2>
        <a:srgbClr val="FF2812"/>
      </a:accent2>
      <a:accent3>
        <a:srgbClr val="86A466"/>
      </a:accent3>
      <a:accent4>
        <a:srgbClr val="264BA9"/>
      </a:accent4>
      <a:accent5>
        <a:srgbClr val="1094AB"/>
      </a:accent5>
      <a:accent6>
        <a:srgbClr val="64C4D2"/>
      </a:accent6>
      <a:hlink>
        <a:srgbClr val="4928AD"/>
      </a:hlink>
      <a:folHlink>
        <a:srgbClr val="F75E16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AG Verde água">
  <a:themeElements>
    <a:clrScheme name="USP">
      <a:dk1>
        <a:srgbClr val="1F1F1F"/>
      </a:dk1>
      <a:lt1>
        <a:sysClr val="window" lastClr="FFFFFF"/>
      </a:lt1>
      <a:dk2>
        <a:srgbClr val="1094AB"/>
      </a:dk2>
      <a:lt2>
        <a:srgbClr val="64C4D2"/>
      </a:lt2>
      <a:accent1>
        <a:srgbClr val="FCB421"/>
      </a:accent1>
      <a:accent2>
        <a:srgbClr val="FF2812"/>
      </a:accent2>
      <a:accent3>
        <a:srgbClr val="86A466"/>
      </a:accent3>
      <a:accent4>
        <a:srgbClr val="264BA9"/>
      </a:accent4>
      <a:accent5>
        <a:srgbClr val="1094AB"/>
      </a:accent5>
      <a:accent6>
        <a:srgbClr val="64C4D2"/>
      </a:accent6>
      <a:hlink>
        <a:srgbClr val="4928AD"/>
      </a:hlink>
      <a:folHlink>
        <a:srgbClr val="F75E16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AG Ouro">
  <a:themeElements>
    <a:clrScheme name="USP">
      <a:dk1>
        <a:srgbClr val="1F1F1F"/>
      </a:dk1>
      <a:lt1>
        <a:sysClr val="window" lastClr="FFFFFF"/>
      </a:lt1>
      <a:dk2>
        <a:srgbClr val="1094AB"/>
      </a:dk2>
      <a:lt2>
        <a:srgbClr val="64C4D2"/>
      </a:lt2>
      <a:accent1>
        <a:srgbClr val="FCB421"/>
      </a:accent1>
      <a:accent2>
        <a:srgbClr val="FF2812"/>
      </a:accent2>
      <a:accent3>
        <a:srgbClr val="86A466"/>
      </a:accent3>
      <a:accent4>
        <a:srgbClr val="264BA9"/>
      </a:accent4>
      <a:accent5>
        <a:srgbClr val="1094AB"/>
      </a:accent5>
      <a:accent6>
        <a:srgbClr val="64C4D2"/>
      </a:accent6>
      <a:hlink>
        <a:srgbClr val="4928AD"/>
      </a:hlink>
      <a:folHlink>
        <a:srgbClr val="F75E16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modelo</Template>
  <TotalTime>159</TotalTime>
  <Words>417</Words>
  <Application>Microsoft Office PowerPoint</Application>
  <PresentationFormat>Apresentação na tela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Arial</vt:lpstr>
      <vt:lpstr>Calibri</vt:lpstr>
      <vt:lpstr>IAG Branco</vt:lpstr>
      <vt:lpstr>IAG Turquesa</vt:lpstr>
      <vt:lpstr>IAG Verde água</vt:lpstr>
      <vt:lpstr>IAG Ouro</vt:lpstr>
      <vt:lpstr>Este é o modelo para o slide de título</vt:lpstr>
      <vt:lpstr>Esta é outra opção de título</vt:lpstr>
      <vt:lpstr>Este modelo também tem algumas opções de cores</vt:lpstr>
      <vt:lpstr>Este é o slide básico: título e conteúdo</vt:lpstr>
      <vt:lpstr>Este é o slide básico com outra cor de fundo</vt:lpstr>
      <vt:lpstr>Este slide tem duas partes de conteúdo</vt:lpstr>
      <vt:lpstr>Este é um slide de comparação</vt:lpstr>
      <vt:lpstr>Apresentação do PowerPoint</vt:lpstr>
      <vt:lpstr>Slide com foto horizontal e título</vt:lpstr>
      <vt:lpstr>Slide com foto horizontal, título</vt:lpstr>
      <vt:lpstr>Este slide ajuda a dividir seções</vt:lpstr>
      <vt:lpstr>É um bom caso para usar fundo colorido</vt:lpstr>
      <vt:lpstr>Use as cores padrão em tabelas e gráficos</vt:lpstr>
      <vt:lpstr>Você gosta de numerar os slides?</vt:lpstr>
      <vt:lpstr>Dúvidas? lhys@usp.br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Este é o modelo para o slide de título</dc:title>
  <dc:creator>Luciana</dc:creator>
  <cp:lastModifiedBy>Luciana</cp:lastModifiedBy>
  <cp:revision>5</cp:revision>
  <dcterms:created xsi:type="dcterms:W3CDTF">2016-09-14T11:19:28Z</dcterms:created>
  <dcterms:modified xsi:type="dcterms:W3CDTF">2016-09-16T19:24:18Z</dcterms:modified>
</cp:coreProperties>
</file>