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napVertSplitter="1" vertBarState="minimized" horzBarState="maximized">
    <p:restoredLeft sz="15620"/>
    <p:restoredTop sz="94660"/>
  </p:normalViewPr>
  <p:slideViewPr>
    <p:cSldViewPr snapToGrid="0" snapToObjects="1" showGuides="1">
      <p:cViewPr varScale="1">
        <p:scale>
          <a:sx n="130" d="100"/>
          <a:sy n="130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AFE3A-729E-1341-ABA6-9ED5EF3FB3F1}" type="datetimeFigureOut">
              <a:rPr lang="en-US" smtClean="0"/>
              <a:pPr/>
              <a:t>3/2/17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020A8-3B64-144F-8B4E-0D8C6F955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78F87-AB21-4B82-BBE3-9000E3BAAA5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ACA7-11B2-9140-B324-284BBBC0E9E6}" type="datetimeFigureOut">
              <a:rPr lang="en-US" smtClean="0"/>
              <a:pPr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1FD-E0AA-DC42-A11B-222E98B36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ACA7-11B2-9140-B324-284BBBC0E9E6}" type="datetimeFigureOut">
              <a:rPr lang="en-US" smtClean="0"/>
              <a:pPr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1FD-E0AA-DC42-A11B-222E98B36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ACA7-11B2-9140-B324-284BBBC0E9E6}" type="datetimeFigureOut">
              <a:rPr lang="en-US" smtClean="0"/>
              <a:pPr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1FD-E0AA-DC42-A11B-222E98B36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28596" y="381000"/>
            <a:ext cx="8358246" cy="40479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>
            <a:lvl1pPr eaLnBrk="1" latinLnBrk="0" hangingPunct="1">
              <a:buNone/>
              <a:defRPr kumimoji="0" lang="pt-BR" sz="2200" b="1" i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kumimoji="0" lang="pt-BR" dirty="0" smtClean="0"/>
              <a:t>Clique para adicionar um título</a:t>
            </a:r>
            <a:endParaRPr kumimoji="0"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ACA7-11B2-9140-B324-284BBBC0E9E6}" type="datetimeFigureOut">
              <a:rPr lang="en-US" smtClean="0"/>
              <a:pPr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1FD-E0AA-DC42-A11B-222E98B36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ACA7-11B2-9140-B324-284BBBC0E9E6}" type="datetimeFigureOut">
              <a:rPr lang="en-US" smtClean="0"/>
              <a:pPr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1FD-E0AA-DC42-A11B-222E98B36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ACA7-11B2-9140-B324-284BBBC0E9E6}" type="datetimeFigureOut">
              <a:rPr lang="en-US" smtClean="0"/>
              <a:pPr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1FD-E0AA-DC42-A11B-222E98B36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ACA7-11B2-9140-B324-284BBBC0E9E6}" type="datetimeFigureOut">
              <a:rPr lang="en-US" smtClean="0"/>
              <a:pPr/>
              <a:t>3/2/17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1FD-E0AA-DC42-A11B-222E98B36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ACA7-11B2-9140-B324-284BBBC0E9E6}" type="datetimeFigureOut">
              <a:rPr lang="en-US" smtClean="0"/>
              <a:pPr/>
              <a:t>3/2/17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1FD-E0AA-DC42-A11B-222E98B36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ACA7-11B2-9140-B324-284BBBC0E9E6}" type="datetimeFigureOut">
              <a:rPr lang="en-US" smtClean="0"/>
              <a:pPr/>
              <a:t>3/2/17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1FD-E0AA-DC42-A11B-222E98B36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ACA7-11B2-9140-B324-284BBBC0E9E6}" type="datetimeFigureOut">
              <a:rPr lang="en-US" smtClean="0"/>
              <a:pPr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1FD-E0AA-DC42-A11B-222E98B36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ACA7-11B2-9140-B324-284BBBC0E9E6}" type="datetimeFigureOut">
              <a:rPr lang="en-US" smtClean="0"/>
              <a:pPr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1FD-E0AA-DC42-A11B-222E98B36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0ACA7-11B2-9140-B324-284BBBC0E9E6}" type="datetimeFigureOut">
              <a:rPr lang="en-US" smtClean="0"/>
              <a:pPr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51FD-E0AA-DC42-A11B-222E98B36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wav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71231" y="-14955"/>
            <a:ext cx="10626452" cy="531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/>
        </p:nvGrpSpPr>
        <p:grpSpPr>
          <a:xfrm>
            <a:off x="3528491" y="2106801"/>
            <a:ext cx="2139462" cy="718380"/>
            <a:chOff x="3297115" y="5601530"/>
            <a:chExt cx="2139462" cy="71838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3297115" y="5685693"/>
              <a:ext cx="2139462" cy="508000"/>
            </a:xfrm>
            <a:prstGeom prst="straightConnector1">
              <a:avLst/>
            </a:prstGeom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3988120" y="5960719"/>
              <a:ext cx="718380" cy="2"/>
            </a:xfrm>
            <a:prstGeom prst="line">
              <a:avLst/>
            </a:prstGeom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 rot="5400000">
            <a:off x="4640798" y="2464063"/>
            <a:ext cx="142380" cy="2"/>
          </a:xfrm>
          <a:prstGeom prst="line">
            <a:avLst/>
          </a:prstGeom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774100" y="2501887"/>
            <a:ext cx="142380" cy="2"/>
          </a:xfrm>
          <a:prstGeom prst="line">
            <a:avLst/>
          </a:prstGeom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916951" y="2539711"/>
            <a:ext cx="142380" cy="2"/>
          </a:xfrm>
          <a:prstGeom prst="line">
            <a:avLst/>
          </a:prstGeom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040704" y="2577535"/>
            <a:ext cx="142380" cy="2"/>
          </a:xfrm>
          <a:prstGeom prst="line">
            <a:avLst/>
          </a:prstGeom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378475" y="2411601"/>
            <a:ext cx="142380" cy="2"/>
          </a:xfrm>
          <a:prstGeom prst="line">
            <a:avLst/>
          </a:prstGeom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0679" y="4199015"/>
            <a:ext cx="89633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onda</a:t>
            </a:r>
            <a:r>
              <a:rPr lang="en-US" dirty="0" smtClean="0"/>
              <a:t> P se </a:t>
            </a:r>
            <a:r>
              <a:rPr lang="en-US" dirty="0" err="1" smtClean="0"/>
              <a:t>propaga</a:t>
            </a:r>
            <a:r>
              <a:rPr lang="en-US" dirty="0" smtClean="0"/>
              <a:t> num </a:t>
            </a:r>
            <a:r>
              <a:rPr lang="en-US" dirty="0" err="1" smtClean="0"/>
              <a:t>meio</a:t>
            </a:r>
            <a:r>
              <a:rPr lang="en-US" dirty="0" smtClean="0"/>
              <a:t> </a:t>
            </a:r>
            <a:r>
              <a:rPr lang="en-US" dirty="0" err="1" smtClean="0"/>
              <a:t>marcado</a:t>
            </a:r>
            <a:r>
              <a:rPr lang="en-US" dirty="0" smtClean="0"/>
              <a:t> com </a:t>
            </a:r>
            <a:r>
              <a:rPr lang="en-US" dirty="0" err="1" smtClean="0"/>
              <a:t>uma</a:t>
            </a:r>
            <a:r>
              <a:rPr lang="en-US" dirty="0" smtClean="0"/>
              <a:t> grade de 1 mm de </a:t>
            </a:r>
            <a:r>
              <a:rPr lang="en-US" dirty="0" err="1" smtClean="0"/>
              <a:t>espaçamento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Acompanhe</a:t>
            </a:r>
            <a:r>
              <a:rPr lang="en-US" dirty="0" smtClean="0"/>
              <a:t>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atentamente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movimento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onda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deslocamentos</a:t>
            </a:r>
            <a:r>
              <a:rPr lang="en-US" dirty="0" smtClean="0"/>
              <a:t> dos </a:t>
            </a:r>
            <a:r>
              <a:rPr lang="en-US" dirty="0" err="1" smtClean="0"/>
              <a:t>lados</a:t>
            </a:r>
            <a:r>
              <a:rPr lang="en-US" dirty="0" smtClean="0"/>
              <a:t> do </a:t>
            </a:r>
            <a:r>
              <a:rPr lang="en-US" dirty="0" err="1" smtClean="0"/>
              <a:t>cubo</a:t>
            </a:r>
            <a:r>
              <a:rPr lang="en-US" dirty="0" smtClean="0"/>
              <a:t> </a:t>
            </a:r>
            <a:r>
              <a:rPr lang="en-US" dirty="0" err="1" smtClean="0"/>
              <a:t>pintado</a:t>
            </a:r>
            <a:r>
              <a:rPr lang="en-US" dirty="0" smtClean="0"/>
              <a:t> de </a:t>
            </a:r>
            <a:r>
              <a:rPr lang="en-US" dirty="0" err="1" smtClean="0"/>
              <a:t>preto</a:t>
            </a:r>
            <a:r>
              <a:rPr lang="en-US" dirty="0" smtClean="0"/>
              <a:t>. </a:t>
            </a:r>
            <a:r>
              <a:rPr lang="en-US" dirty="0" err="1" smtClean="0"/>
              <a:t>Veja</a:t>
            </a:r>
            <a:r>
              <a:rPr lang="en-US" dirty="0" smtClean="0"/>
              <a:t> a </a:t>
            </a:r>
            <a:r>
              <a:rPr lang="en-US" dirty="0" err="1" smtClean="0"/>
              <a:t>animação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marque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tempo total de </a:t>
            </a:r>
            <a:r>
              <a:rPr lang="en-US" dirty="0" err="1" smtClean="0"/>
              <a:t>propagação</a:t>
            </a:r>
            <a:r>
              <a:rPr lang="en-US" dirty="0" smtClean="0"/>
              <a:t>. </a:t>
            </a:r>
            <a:r>
              <a:rPr lang="en-US" dirty="0" err="1" smtClean="0"/>
              <a:t>Sabendo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 </a:t>
            </a:r>
            <a:r>
              <a:rPr lang="en-US" dirty="0" err="1" smtClean="0"/>
              <a:t>corpo</a:t>
            </a:r>
            <a:r>
              <a:rPr lang="en-US" dirty="0" smtClean="0"/>
              <a:t> tem um </a:t>
            </a:r>
            <a:r>
              <a:rPr lang="en-US" dirty="0" err="1" smtClean="0"/>
              <a:t>comprimento</a:t>
            </a:r>
            <a:r>
              <a:rPr lang="en-US" dirty="0" smtClean="0"/>
              <a:t> total de 60 mm, determine a </a:t>
            </a:r>
            <a:r>
              <a:rPr lang="en-US" dirty="0" err="1" smtClean="0"/>
              <a:t>velocidade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onda</a:t>
            </a:r>
            <a:r>
              <a:rPr lang="en-US" dirty="0" smtClean="0"/>
              <a:t> (mm/</a:t>
            </a:r>
            <a:r>
              <a:rPr lang="en-US" dirty="0" err="1" smtClean="0"/>
              <a:t>s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a) </a:t>
            </a:r>
            <a:r>
              <a:rPr lang="en-US" dirty="0" err="1" smtClean="0"/>
              <a:t>Faça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gráfico</a:t>
            </a:r>
            <a:r>
              <a:rPr lang="en-US" dirty="0" smtClean="0"/>
              <a:t> do </a:t>
            </a:r>
            <a:r>
              <a:rPr lang="en-US" dirty="0" err="1" smtClean="0"/>
              <a:t>movimento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frente</a:t>
            </a:r>
            <a:r>
              <a:rPr lang="en-US" dirty="0" smtClean="0"/>
              <a:t> do </a:t>
            </a:r>
            <a:r>
              <a:rPr lang="en-US" dirty="0" err="1" smtClean="0"/>
              <a:t>cubo</a:t>
            </a:r>
            <a:r>
              <a:rPr lang="en-US" dirty="0" smtClean="0"/>
              <a:t> (</a:t>
            </a:r>
            <a:r>
              <a:rPr lang="en-US" dirty="0" err="1" smtClean="0"/>
              <a:t>ponto</a:t>
            </a:r>
            <a:r>
              <a:rPr lang="en-US" dirty="0" smtClean="0"/>
              <a:t> A). [</a:t>
            </a:r>
            <a:r>
              <a:rPr lang="en-US" i="1" dirty="0" err="1" smtClean="0"/>
              <a:t>Filme</a:t>
            </a:r>
            <a:r>
              <a:rPr lang="en-US" i="1" dirty="0" smtClean="0"/>
              <a:t> a </a:t>
            </a:r>
            <a:r>
              <a:rPr lang="en-US" i="1" dirty="0" err="1" smtClean="0"/>
              <a:t>animação</a:t>
            </a:r>
            <a:r>
              <a:rPr lang="en-US" i="1" dirty="0" smtClean="0"/>
              <a:t> com </a:t>
            </a:r>
            <a:r>
              <a:rPr lang="en-US" i="1" dirty="0" err="1" smtClean="0"/>
              <a:t>seu</a:t>
            </a:r>
            <a:r>
              <a:rPr lang="en-US" i="1" dirty="0" smtClean="0"/>
              <a:t> </a:t>
            </a:r>
            <a:r>
              <a:rPr lang="en-US" i="1" dirty="0" err="1" smtClean="0"/>
              <a:t>smartphone</a:t>
            </a:r>
            <a:r>
              <a:rPr lang="en-US" i="1" dirty="0" smtClean="0"/>
              <a:t> no </a:t>
            </a:r>
            <a:r>
              <a:rPr lang="en-US" i="1" dirty="0" err="1" smtClean="0"/>
              <a:t>modo</a:t>
            </a:r>
            <a:r>
              <a:rPr lang="en-US" i="1" dirty="0" smtClean="0"/>
              <a:t> “</a:t>
            </a:r>
            <a:r>
              <a:rPr lang="en-US" i="1" dirty="0" err="1" smtClean="0"/>
              <a:t>câmera</a:t>
            </a:r>
            <a:r>
              <a:rPr lang="en-US" i="1" dirty="0" smtClean="0"/>
              <a:t> </a:t>
            </a:r>
            <a:r>
              <a:rPr lang="en-US" i="1" dirty="0" err="1" smtClean="0"/>
              <a:t>lenta</a:t>
            </a:r>
            <a:r>
              <a:rPr lang="en-US" i="1" dirty="0" smtClean="0"/>
              <a:t>” </a:t>
            </a:r>
            <a:r>
              <a:rPr lang="en-US" i="1" dirty="0" err="1" smtClean="0"/>
              <a:t>e</a:t>
            </a:r>
            <a:r>
              <a:rPr lang="en-US" i="1" dirty="0" smtClean="0"/>
              <a:t> </a:t>
            </a:r>
            <a:r>
              <a:rPr lang="en-US" i="1" dirty="0" err="1" smtClean="0"/>
              <a:t>faça</a:t>
            </a:r>
            <a:r>
              <a:rPr lang="en-US" i="1" dirty="0" smtClean="0"/>
              <a:t> um replay </a:t>
            </a:r>
            <a:r>
              <a:rPr lang="en-US" i="1" dirty="0" err="1" smtClean="0"/>
              <a:t>pra</a:t>
            </a:r>
            <a:r>
              <a:rPr lang="en-US" i="1" dirty="0" smtClean="0"/>
              <a:t> </a:t>
            </a:r>
            <a:r>
              <a:rPr lang="en-US" i="1" dirty="0" err="1" smtClean="0"/>
              <a:t>acompanhar</a:t>
            </a:r>
            <a:r>
              <a:rPr lang="en-US" i="1" dirty="0" smtClean="0"/>
              <a:t> </a:t>
            </a:r>
            <a:r>
              <a:rPr lang="en-US" i="1" dirty="0" err="1" smtClean="0"/>
              <a:t>melhor</a:t>
            </a:r>
            <a:r>
              <a:rPr lang="en-US" i="1" dirty="0" smtClean="0"/>
              <a:t> a </a:t>
            </a:r>
            <a:r>
              <a:rPr lang="en-US" i="1" dirty="0" err="1" smtClean="0"/>
              <a:t>passagem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onda</a:t>
            </a:r>
            <a:r>
              <a:rPr lang="en-US" dirty="0" smtClean="0"/>
              <a:t>].</a:t>
            </a:r>
          </a:p>
          <a:p>
            <a:r>
              <a:rPr lang="en-US" dirty="0" err="1" smtClean="0"/>
              <a:t>b</a:t>
            </a:r>
            <a:r>
              <a:rPr lang="en-US" dirty="0" smtClean="0"/>
              <a:t>) No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gráfico</a:t>
            </a:r>
            <a:r>
              <a:rPr lang="en-US" dirty="0" smtClean="0"/>
              <a:t>, </a:t>
            </a:r>
            <a:r>
              <a:rPr lang="en-US" dirty="0" err="1" smtClean="0"/>
              <a:t>faça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movimento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parte de </a:t>
            </a:r>
            <a:r>
              <a:rPr lang="en-US" dirty="0" err="1" smtClean="0"/>
              <a:t>trás</a:t>
            </a:r>
            <a:r>
              <a:rPr lang="en-US" dirty="0" smtClean="0"/>
              <a:t> do </a:t>
            </a:r>
            <a:r>
              <a:rPr lang="en-US" dirty="0" err="1" smtClean="0"/>
              <a:t>cubo</a:t>
            </a:r>
            <a:r>
              <a:rPr lang="en-US" dirty="0" smtClean="0"/>
              <a:t> (</a:t>
            </a:r>
            <a:r>
              <a:rPr lang="en-US" dirty="0" err="1" smtClean="0"/>
              <a:t>ponto</a:t>
            </a:r>
            <a:r>
              <a:rPr lang="en-US" dirty="0" smtClean="0"/>
              <a:t> B).</a:t>
            </a:r>
          </a:p>
          <a:p>
            <a:r>
              <a:rPr lang="en-US" dirty="0" smtClean="0"/>
              <a:t>O </a:t>
            </a:r>
            <a:r>
              <a:rPr lang="en-US" dirty="0" err="1"/>
              <a:t>e</a:t>
            </a:r>
            <a:r>
              <a:rPr lang="en-US" dirty="0" err="1" smtClean="0"/>
              <a:t>ixo</a:t>
            </a:r>
            <a:r>
              <a:rPr lang="en-US" dirty="0" smtClean="0"/>
              <a:t> </a:t>
            </a:r>
            <a:r>
              <a:rPr lang="en-US" dirty="0" err="1" smtClean="0"/>
              <a:t>amarelo</a:t>
            </a:r>
            <a:r>
              <a:rPr lang="en-US" dirty="0" smtClean="0"/>
              <a:t> serve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medir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deslocamento</a:t>
            </a:r>
            <a:r>
              <a:rPr lang="en-US" dirty="0" smtClean="0"/>
              <a:t> </a:t>
            </a:r>
            <a:r>
              <a:rPr lang="en-US" dirty="0" err="1" smtClean="0"/>
              <a:t>absoluto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partícula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7705355" y="5936363"/>
            <a:ext cx="658855" cy="802049"/>
          </a:xfrm>
          <a:custGeom>
            <a:avLst/>
            <a:gdLst>
              <a:gd name="connsiteX0" fmla="*/ 0 w 658855"/>
              <a:gd name="connsiteY0" fmla="*/ 0 h 802049"/>
              <a:gd name="connsiteX1" fmla="*/ 649306 w 658855"/>
              <a:gd name="connsiteY1" fmla="*/ 124126 h 802049"/>
              <a:gd name="connsiteX2" fmla="*/ 658855 w 658855"/>
              <a:gd name="connsiteY2" fmla="*/ 802049 h 802049"/>
              <a:gd name="connsiteX3" fmla="*/ 0 w 658855"/>
              <a:gd name="connsiteY3" fmla="*/ 668374 h 802049"/>
              <a:gd name="connsiteX4" fmla="*/ 0 w 658855"/>
              <a:gd name="connsiteY4" fmla="*/ 0 h 80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855" h="802049">
                <a:moveTo>
                  <a:pt x="0" y="0"/>
                </a:moveTo>
                <a:lnTo>
                  <a:pt x="649306" y="124126"/>
                </a:lnTo>
                <a:lnTo>
                  <a:pt x="658855" y="802049"/>
                </a:lnTo>
                <a:lnTo>
                  <a:pt x="0" y="66837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8292210" y="633469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7661592" y="6210203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345488" y="614373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7367194" y="5961934"/>
            <a:ext cx="352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146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Manager/>
  <Company>IAG - USP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Marcelo Assumpcao</dc:creator>
  <cp:keywords/>
  <dc:description/>
  <cp:lastModifiedBy>Marcelo Assumpcao</cp:lastModifiedBy>
  <cp:revision>8</cp:revision>
  <dcterms:created xsi:type="dcterms:W3CDTF">2017-03-02T18:38:33Z</dcterms:created>
  <dcterms:modified xsi:type="dcterms:W3CDTF">2017-03-02T18:40:23Z</dcterms:modified>
  <cp:category/>
</cp:coreProperties>
</file>